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metadata" ContentType="application/binary"/>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layout1.xml" ContentType="application/vnd.openxmlformats-officedocument.drawingml.diagramLayout+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jpeg" ContentType="image/jpeg"/>
  <Override PartName="/ppt/diagrams/quickStyle1.xml" ContentType="application/vnd.openxmlformats-officedocument.drawingml.diagram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1"/>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4" r:id="rId16"/>
    <p:sldId id="1295" r:id="rId17"/>
    <p:sldId id="1297" r:id="rId18"/>
    <p:sldId id="1288" r:id="rId19"/>
    <p:sldId id="1249" r:id="rId20"/>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89" d="100"/>
          <a:sy n="89" d="100"/>
        </p:scale>
        <p:origin x="-120" y="-126"/>
      </p:cViewPr>
      <p:guideLst>
        <p:guide orient="horz" pos="612"/>
        <p:guide orient="horz" pos="876"/>
        <p:guide pos="144"/>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US"/>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xmlns=""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pPr algn="r"/>
              <a:t>1</a:t>
            </a:fld>
            <a:endParaRPr lang="en-US" sz="1400" b="0" strike="noStrike" spc="-1">
              <a:latin typeface="Times New Roman"/>
            </a:endParaRPr>
          </a:p>
        </p:txBody>
      </p:sp>
    </p:spTree>
    <p:extLst>
      <p:ext uri="{BB962C8B-B14F-4D97-AF65-F5344CB8AC3E}">
        <p14:creationId xmlns:p14="http://schemas.microsoft.com/office/powerpoint/2010/main" xmlns=""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xmlns=""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xmlns=""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xmlns="" val="440708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pPr/>
              <a:t>4/8/2024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pPr/>
              <a:t>‹#›</a:t>
            </a:fld>
            <a:endParaRPr lang="en-US"/>
          </a:p>
        </p:txBody>
      </p:sp>
    </p:spTree>
    <p:extLst>
      <p:ext uri="{BB962C8B-B14F-4D97-AF65-F5344CB8AC3E}">
        <p14:creationId xmlns:p14="http://schemas.microsoft.com/office/powerpoint/2010/main" xmlns=""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pPr/>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extLst>
      <p:ext uri="{BB962C8B-B14F-4D97-AF65-F5344CB8AC3E}">
        <p14:creationId xmlns:p14="http://schemas.microsoft.com/office/powerpoint/2010/main" xmlns=""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xmlns=""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xmlns="">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:S.PAVITHRA</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a:solidFill>
                  <a:schemeClr val="tx1"/>
                </a:solidFill>
                <a:latin typeface="Arial"/>
                <a:ea typeface="Arial"/>
                <a:cs typeface="Arial"/>
                <a:sym typeface="Arial"/>
              </a:rPr>
              <a:t>ID </a:t>
            </a:r>
            <a:r>
              <a:rPr lang="en-US" sz="1100" b="0" i="0" u="none" strike="noStrike" cap="none" smtClean="0">
                <a:solidFill>
                  <a:schemeClr val="tx1"/>
                </a:solidFill>
                <a:latin typeface="Arial"/>
                <a:ea typeface="Arial"/>
                <a:cs typeface="Arial"/>
                <a:sym typeface="Arial"/>
              </a:rPr>
              <a:t>:511321104066</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Kingston engineering college</a:t>
            </a: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xmlns=""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xmlns="">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xmlns=""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xmlns="">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2000" advTm="3590"/>
    </mc:Choice>
    <mc:Fallback>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58261C1D-46FD-21F4-699F-268B3B523ACE}"/>
              </a:ext>
            </a:extLst>
          </p:cNvPr>
          <p:cNvSpPr txBox="1"/>
          <p:nvPr/>
        </p:nvSpPr>
        <p:spPr>
          <a:xfrm>
            <a:off x="250031" y="1278731"/>
            <a:ext cx="8143875" cy="2677656"/>
          </a:xfrm>
          <a:prstGeom prst="rect">
            <a:avLst/>
          </a:prstGeom>
          <a:noFill/>
        </p:spPr>
        <p:txBody>
          <a:bodyPr wrap="square" rtlCol="0">
            <a:spAutoFit/>
          </a:bodyPr>
          <a:lstStyle/>
          <a:p>
            <a:r>
              <a:rPr lang="en-US"/>
              <a:t>In the bus reservation system developed using Python and Django, the data is structured into different categories like buses, routes, schedules, seats, and reservations. Each bus has specific attributes such as its number, capacity, and type, while routes have details like origin, destination, and distance. Schedules include departure and arrival times for buses on specific routes. Seats are identified by seat numbers and have availability statuses. Reservations are linked to passengers and contain details like passenger names and contact numbers along with the reserved seat numbers. This structured approach allows for efficient management of bus operations and bookings.</a:t>
            </a:r>
          </a:p>
          <a:p>
            <a:endParaRPr lang="en-US"/>
          </a:p>
          <a:p>
            <a:endParaRPr lang="en-US"/>
          </a:p>
          <a:p>
            <a:endParaRPr lang="en-US"/>
          </a:p>
          <a:p>
            <a:endParaRPr lang="en-US"/>
          </a:p>
          <a:p>
            <a:endParaRPr lang="en-US" dirty="0"/>
          </a:p>
        </p:txBody>
      </p:sp>
    </p:spTree>
    <p:extLst>
      <p:ext uri="{BB962C8B-B14F-4D97-AF65-F5344CB8AC3E}">
        <p14:creationId xmlns:p14="http://schemas.microsoft.com/office/powerpoint/2010/main" xmlns=""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xmlns="" id="{AD94FBF9-636B-1E68-241E-ECCF1475C3E0}"/>
              </a:ext>
            </a:extLst>
          </p:cNvPr>
          <p:cNvSpPr>
            <a:spLocks noGrp="1"/>
          </p:cNvSpPr>
          <p:nvPr>
            <p:ph type="body" idx="1"/>
          </p:nvPr>
        </p:nvSpPr>
        <p:spPr>
          <a:xfrm>
            <a:off x="311699" y="1389600"/>
            <a:ext cx="8696833" cy="3179400"/>
          </a:xfrm>
        </p:spPr>
        <p:txBody>
          <a:bodyPr/>
          <a:lstStyle/>
          <a:p>
            <a:endParaRPr lang="en-US" dirty="0"/>
          </a:p>
        </p:txBody>
      </p:sp>
      <p:pic>
        <p:nvPicPr>
          <p:cNvPr id="7" name="Picture 6">
            <a:extLst>
              <a:ext uri="{FF2B5EF4-FFF2-40B4-BE49-F238E27FC236}">
                <a16:creationId xmlns:a16="http://schemas.microsoft.com/office/drawing/2014/main" xmlns="" id="{0FD4A823-A918-1D96-05D3-B94CD3CE83C2}"/>
              </a:ext>
            </a:extLst>
          </p:cNvPr>
          <p:cNvPicPr>
            <a:picLocks noChangeAspect="1"/>
          </p:cNvPicPr>
          <p:nvPr/>
        </p:nvPicPr>
        <p:blipFill>
          <a:blip r:embed="rId2"/>
          <a:stretch>
            <a:fillRect/>
          </a:stretch>
        </p:blipFill>
        <p:spPr>
          <a:xfrm>
            <a:off x="673011" y="1063278"/>
            <a:ext cx="7599452" cy="3505722"/>
          </a:xfrm>
          <a:prstGeom prst="rect">
            <a:avLst/>
          </a:prstGeom>
        </p:spPr>
      </p:pic>
    </p:spTree>
    <p:extLst>
      <p:ext uri="{BB962C8B-B14F-4D97-AF65-F5344CB8AC3E}">
        <p14:creationId xmlns:p14="http://schemas.microsoft.com/office/powerpoint/2010/main" xmlns=""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xmlns="" id="{697EC581-3A26-C021-C008-3B0AF10C7F5D}"/>
              </a:ext>
            </a:extLst>
          </p:cNvPr>
          <p:cNvPicPr>
            <a:picLocks noChangeAspect="1"/>
          </p:cNvPicPr>
          <p:nvPr/>
        </p:nvPicPr>
        <p:blipFill>
          <a:blip r:embed="rId2"/>
          <a:stretch>
            <a:fillRect/>
          </a:stretch>
        </p:blipFill>
        <p:spPr>
          <a:xfrm>
            <a:off x="735955" y="1185517"/>
            <a:ext cx="7529213" cy="3572566"/>
          </a:xfrm>
          <a:prstGeom prst="rect">
            <a:avLst/>
          </a:prstGeom>
        </p:spPr>
      </p:pic>
    </p:spTree>
    <p:extLst>
      <p:ext uri="{BB962C8B-B14F-4D97-AF65-F5344CB8AC3E}">
        <p14:creationId xmlns:p14="http://schemas.microsoft.com/office/powerpoint/2010/main" xmlns="" val="1072815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4" name="Picture 3">
            <a:extLst>
              <a:ext uri="{FF2B5EF4-FFF2-40B4-BE49-F238E27FC236}">
                <a16:creationId xmlns:a16="http://schemas.microsoft.com/office/drawing/2014/main" xmlns="" id="{8CA284E0-6E75-B92B-02BA-4E7765E9552A}"/>
              </a:ext>
            </a:extLst>
          </p:cNvPr>
          <p:cNvPicPr>
            <a:picLocks noChangeAspect="1"/>
          </p:cNvPicPr>
          <p:nvPr/>
        </p:nvPicPr>
        <p:blipFill>
          <a:blip r:embed="rId3"/>
          <a:stretch>
            <a:fillRect/>
          </a:stretch>
        </p:blipFill>
        <p:spPr>
          <a:xfrm>
            <a:off x="1157288" y="1267649"/>
            <a:ext cx="7072312" cy="3333564"/>
          </a:xfrm>
          <a:prstGeom prst="rect">
            <a:avLst/>
          </a:prstGeom>
        </p:spPr>
      </p:pic>
    </p:spTree>
    <p:extLst>
      <p:ext uri="{BB962C8B-B14F-4D97-AF65-F5344CB8AC3E}">
        <p14:creationId xmlns:p14="http://schemas.microsoft.com/office/powerpoint/2010/main" xmlns="" val="12131501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r>
              <a:rPr lang="en-US" b="0" i="0">
                <a:solidFill>
                  <a:srgbClr val="374151"/>
                </a:solidFill>
                <a:effectLst/>
                <a:latin typeface="Söhne"/>
              </a:rPr>
              <a:t/>
            </a:r>
            <a:br>
              <a:rPr lang="en-US" b="0" i="0">
                <a:solidFill>
                  <a:srgbClr val="374151"/>
                </a:solidFill>
                <a:effectLst/>
                <a:latin typeface="Söhne"/>
              </a:rPr>
            </a:br>
            <a:endParaRPr lang="en-US"/>
          </a:p>
        </p:txBody>
      </p:sp>
      <p:pic>
        <p:nvPicPr>
          <p:cNvPr id="5" name="Picture 4">
            <a:extLst>
              <a:ext uri="{FF2B5EF4-FFF2-40B4-BE49-F238E27FC236}">
                <a16:creationId xmlns:a16="http://schemas.microsoft.com/office/drawing/2014/main" xmlns="" id="{FD9CFEBC-E51E-3B58-5B52-3F8AF64315FA}"/>
              </a:ext>
            </a:extLst>
          </p:cNvPr>
          <p:cNvPicPr>
            <a:picLocks noChangeAspect="1"/>
          </p:cNvPicPr>
          <p:nvPr/>
        </p:nvPicPr>
        <p:blipFill>
          <a:blip r:embed="rId2"/>
          <a:stretch>
            <a:fillRect/>
          </a:stretch>
        </p:blipFill>
        <p:spPr>
          <a:xfrm>
            <a:off x="0" y="1186382"/>
            <a:ext cx="9144000" cy="2770735"/>
          </a:xfrm>
          <a:prstGeom prst="rect">
            <a:avLst/>
          </a:prstGeom>
        </p:spPr>
      </p:pic>
    </p:spTree>
    <p:extLst>
      <p:ext uri="{BB962C8B-B14F-4D97-AF65-F5344CB8AC3E}">
        <p14:creationId xmlns:p14="http://schemas.microsoft.com/office/powerpoint/2010/main" xmlns="" val="13231287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a:extLst>
              <a:ext uri="{FF2B5EF4-FFF2-40B4-BE49-F238E27FC236}">
                <a16:creationId xmlns:a16="http://schemas.microsoft.com/office/drawing/2014/main" xmlns="" id="{CDD923B5-5638-C346-5816-28860F391553}"/>
              </a:ext>
            </a:extLst>
          </p:cNvPr>
          <p:cNvSpPr txBox="1"/>
          <p:nvPr/>
        </p:nvSpPr>
        <p:spPr>
          <a:xfrm>
            <a:off x="335756" y="1235869"/>
            <a:ext cx="8122444" cy="2031325"/>
          </a:xfrm>
          <a:prstGeom prst="rect">
            <a:avLst/>
          </a:prstGeom>
          <a:noFill/>
        </p:spPr>
        <p:txBody>
          <a:bodyPr wrap="square" rtlCol="0">
            <a:spAutoFit/>
          </a:bodyPr>
          <a:lstStyle/>
          <a:p>
            <a:r>
              <a:rPr lang="en-US"/>
              <a:t>In conclusion, developing a bus reservation system using Python and Django for full-stack web development offers a robust and efficient solution for managing bus operations and bookings. The system provides a user-friendly interface for passengers to search for buses, select seats, and make reservations, while also offering bus operators tools to manage buses, routes, and reservations effectively. Features such as user authentication, real-time seat availability tracking, payment integration, and booking history management enhance the overall user experience. Additionally, the scalability and performance of the system ensure that it can handle a large number of users and transactions. Overall, Python and Django prove to be powerful tools for developing a modern and efficient bus reservation system.</a:t>
            </a:r>
            <a:endParaRPr lang="en-IN" dirty="0"/>
          </a:p>
        </p:txBody>
      </p:sp>
    </p:spTree>
    <p:extLst>
      <p:ext uri="{BB962C8B-B14F-4D97-AF65-F5344CB8AC3E}">
        <p14:creationId xmlns:p14="http://schemas.microsoft.com/office/powerpoint/2010/main" xmlns="" val="2018878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xmlns=""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xmlns=""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xmlns="" id="{9BB25E9D-FA31-4014-6A48-32E418BFC084}"/>
              </a:ext>
            </a:extLst>
          </p:cNvPr>
          <p:cNvSpPr txBox="1"/>
          <p:nvPr/>
        </p:nvSpPr>
        <p:spPr>
          <a:xfrm>
            <a:off x="435769" y="1193006"/>
            <a:ext cx="8358187" cy="3108543"/>
          </a:xfrm>
          <a:prstGeom prst="rect">
            <a:avLst/>
          </a:prstGeom>
          <a:noFill/>
        </p:spPr>
        <p:txBody>
          <a:bodyPr wrap="square" rtlCol="0">
            <a:spAutoFit/>
          </a:bodyPr>
          <a:lstStyle/>
          <a:p>
            <a:r>
              <a:rPr lang="en-US" dirty="0"/>
              <a:t>This project aims to develop a bus reservation system using full-stack web development technologies, specifically Python and Django. The system will allow users to search for buses based on their preferred routes and schedules, view seat availability, and make reservations online.</a:t>
            </a:r>
          </a:p>
          <a:p>
            <a:endParaRPr lang="en-US" dirty="0"/>
          </a:p>
          <a:p>
            <a:r>
              <a:rPr lang="en-US" dirty="0"/>
              <a:t>On the frontend, the project will utilize HTML, CSS, and JavaScript to create a user-friendly interface. The backend will be powered by Django, a high-level Python web framework, to handle data processing, user authentication, and business logic.</a:t>
            </a:r>
          </a:p>
          <a:p>
            <a:endParaRPr lang="en-US" dirty="0"/>
          </a:p>
          <a:p>
            <a:r>
              <a:rPr lang="en-US" dirty="0"/>
              <a:t>The bus reservation system will include features such as user registration and login, searching for available buses, selecting seats, making reservations, and viewing booking history. The system will also include an admin interface to manage buses, routes, and reservations.</a:t>
            </a:r>
          </a:p>
          <a:p>
            <a:endParaRPr lang="en-US" dirty="0"/>
          </a:p>
          <a:p>
            <a:r>
              <a:rPr lang="en-US" dirty="0"/>
              <a:t>Overall, this project aims to showcase the capabilities of Python and Django in developing robust and scalable web applications for the transportation industry.</a:t>
            </a:r>
            <a:endParaRPr lang="en-IN" dirty="0"/>
          </a:p>
        </p:txBody>
      </p:sp>
    </p:spTree>
    <p:extLst>
      <p:ext uri="{BB962C8B-B14F-4D97-AF65-F5344CB8AC3E}">
        <p14:creationId xmlns:p14="http://schemas.microsoft.com/office/powerpoint/2010/main" xmlns=""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11" name="TextBox 10">
            <a:extLst>
              <a:ext uri="{FF2B5EF4-FFF2-40B4-BE49-F238E27FC236}">
                <a16:creationId xmlns:a16="http://schemas.microsoft.com/office/drawing/2014/main" xmlns="" id="{A3ECAA75-5385-AA69-5AD7-BF0B37D18673}"/>
              </a:ext>
            </a:extLst>
          </p:cNvPr>
          <p:cNvSpPr txBox="1"/>
          <p:nvPr/>
        </p:nvSpPr>
        <p:spPr>
          <a:xfrm>
            <a:off x="138652" y="1164431"/>
            <a:ext cx="8490998" cy="2893100"/>
          </a:xfrm>
          <a:prstGeom prst="rect">
            <a:avLst/>
          </a:prstGeom>
          <a:noFill/>
        </p:spPr>
        <p:txBody>
          <a:bodyPr wrap="square" rtlCol="0">
            <a:spAutoFit/>
          </a:bodyPr>
          <a:lstStyle/>
          <a:p>
            <a:r>
              <a:rPr lang="en-US"/>
              <a:t>This project aims to create a user-friendly bus reservation system using Python and Django. The current bus booking systems are often complex and lack modern features. This project seeks to address these issues by designing a system that allows users to easily search for buses, select seats, and make reservations online. It will also provide bus operators with tools to manage their buses, routes, and reservations efficiently. The key challenges include designing an intuitive user interface, tracking seat availability in real-time, integrating payment gateways, implementing user authentication, and ensuring system performance under high user loads. By overcoming these challenges, the project aims to improve the booking experience for passengers and enhance the operational efficiency of bus operators.</a:t>
            </a:r>
          </a:p>
          <a:p>
            <a:endParaRPr lang="en-US"/>
          </a:p>
          <a:p>
            <a:endParaRPr lang="en-US"/>
          </a:p>
          <a:p>
            <a:endParaRPr lang="en-US"/>
          </a:p>
          <a:p>
            <a:endParaRPr lang="en-US"/>
          </a:p>
          <a:p>
            <a:endParaRPr lang="en-US" dirty="0"/>
          </a:p>
        </p:txBody>
      </p:sp>
    </p:spTree>
    <p:extLst>
      <p:ext uri="{BB962C8B-B14F-4D97-AF65-F5344CB8AC3E}">
        <p14:creationId xmlns:p14="http://schemas.microsoft.com/office/powerpoint/2010/main" xmlns=""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26E1BFE3-0F38-B2C6-C96C-282FE2B6EA83}"/>
              </a:ext>
            </a:extLst>
          </p:cNvPr>
          <p:cNvSpPr txBox="1"/>
          <p:nvPr/>
        </p:nvSpPr>
        <p:spPr>
          <a:xfrm>
            <a:off x="242888" y="1164438"/>
            <a:ext cx="7865268" cy="3046988"/>
          </a:xfrm>
          <a:prstGeom prst="rect">
            <a:avLst/>
          </a:prstGeom>
          <a:noFill/>
        </p:spPr>
        <p:txBody>
          <a:bodyPr wrap="square" rtlCol="0">
            <a:spAutoFit/>
          </a:bodyPr>
          <a:lstStyle/>
          <a:p>
            <a:r>
              <a:rPr lang="en-US" sz="1200" dirty="0"/>
              <a:t>The goal of this project is to develop a bus reservation system using full-stack web development technologies, specifically Python and Django. The system will allow users to search for buses based on their preferred routes and schedules, view seat availability, and make reservations online. It will also provide bus operators with tools to manage buses, routes, and reservations efficiently.</a:t>
            </a:r>
          </a:p>
          <a:p>
            <a:endParaRPr lang="en-US" sz="1200" dirty="0"/>
          </a:p>
          <a:p>
            <a:r>
              <a:rPr lang="en-US" sz="1200" dirty="0"/>
              <a:t>The frontend of the application will be built using HTML, CSS, and JavaScript to create a user-friendly interface. The backend will be powered by Django, a high-level Python web framework, to handle data processing, user authentication, and business logic.</a:t>
            </a:r>
          </a:p>
          <a:p>
            <a:endParaRPr lang="en-US" sz="1200" dirty="0"/>
          </a:p>
          <a:p>
            <a:r>
              <a:rPr lang="en-US" sz="1200" dirty="0"/>
              <a:t>Key features of the bus reservation system will include user registration and login, searching for available buses, selecting seats, making reservations, and viewing booking history. The system will also include an admin interface for bus operators to manage buses, routes, and reservations.</a:t>
            </a:r>
          </a:p>
          <a:p>
            <a:endParaRPr lang="en-US" sz="1200" dirty="0"/>
          </a:p>
          <a:p>
            <a:r>
              <a:rPr lang="en-US" sz="1200" dirty="0"/>
              <a:t>Overall, this project aims to demonstrate the capabilities of Python and Django in developing robust and scalable web applications for the transportation industry. It will provide a modern and efficient bus reservation system that enhances the booking experience for passengers and improves the operational efficiency of bus operators.</a:t>
            </a:r>
            <a:endParaRPr lang="en-IN" sz="1200" dirty="0"/>
          </a:p>
        </p:txBody>
      </p:sp>
    </p:spTree>
    <p:extLst>
      <p:ext uri="{BB962C8B-B14F-4D97-AF65-F5344CB8AC3E}">
        <p14:creationId xmlns:p14="http://schemas.microsoft.com/office/powerpoint/2010/main" xmlns=""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xmlns="" id="{7DD5E1CE-C2F1-74EC-6167-1C577177F677}"/>
              </a:ext>
            </a:extLst>
          </p:cNvPr>
          <p:cNvSpPr txBox="1"/>
          <p:nvPr/>
        </p:nvSpPr>
        <p:spPr>
          <a:xfrm>
            <a:off x="138533" y="1416545"/>
            <a:ext cx="8601075" cy="954107"/>
          </a:xfrm>
          <a:prstGeom prst="rect">
            <a:avLst/>
          </a:prstGeom>
          <a:noFill/>
        </p:spPr>
        <p:txBody>
          <a:bodyPr wrap="square" rtlCol="0">
            <a:spAutoFit/>
          </a:bodyPr>
          <a:lstStyle/>
          <a:p>
            <a:endParaRPr lang="en-US" dirty="0"/>
          </a:p>
          <a:p>
            <a:endParaRPr lang="en-US" dirty="0"/>
          </a:p>
          <a:p>
            <a:endParaRPr lang="en-US" dirty="0"/>
          </a:p>
          <a:p>
            <a:endParaRPr lang="en-US" dirty="0"/>
          </a:p>
        </p:txBody>
      </p:sp>
      <p:sp>
        <p:nvSpPr>
          <p:cNvPr id="5" name="TextBox 4">
            <a:extLst>
              <a:ext uri="{FF2B5EF4-FFF2-40B4-BE49-F238E27FC236}">
                <a16:creationId xmlns:a16="http://schemas.microsoft.com/office/drawing/2014/main" xmlns="" id="{6877F2F6-2872-6E5C-3094-0DCBC8AE42C4}"/>
              </a:ext>
            </a:extLst>
          </p:cNvPr>
          <p:cNvSpPr txBox="1"/>
          <p:nvPr/>
        </p:nvSpPr>
        <p:spPr>
          <a:xfrm>
            <a:off x="274265" y="1111668"/>
            <a:ext cx="8465343" cy="4185761"/>
          </a:xfrm>
          <a:prstGeom prst="rect">
            <a:avLst/>
          </a:prstGeom>
          <a:noFill/>
        </p:spPr>
        <p:txBody>
          <a:bodyPr wrap="square" rtlCol="0">
            <a:spAutoFit/>
          </a:bodyPr>
          <a:lstStyle/>
          <a:p>
            <a:r>
              <a:rPr lang="en-US" dirty="0"/>
              <a:t>The proposed solution is to build a bus reservation system using Python and Django. This system will have two main parts: a user interface for passengers and an admin interface for bus operators. Passengers will be able to search for buses, select seats, and make reservations easily. Bus operators will be able to manage buses, routes, and reservations efficiently. The system will also include features like user authentication, real-time seat availability tracking, online payment integration, and booking history management. Overall, this solution aims to create a user-friendly and effective bus reservation system for both passengers and bus operators.</a:t>
            </a:r>
          </a:p>
          <a:p>
            <a:endParaRPr lang="en-US" dirty="0"/>
          </a:p>
          <a:p>
            <a:r>
              <a:rPr lang="en-US" dirty="0"/>
              <a:t>Frontend Development: The frontend of the application will be developed using HTML, CSS, and JavaScript to create a responsive and intuitive user interface. The frontend will allow users to search for buses based on their desired routes and schedules, view seat availability, select seats, and make reservations.</a:t>
            </a:r>
          </a:p>
          <a:p>
            <a:r>
              <a:rPr lang="en-US" dirty="0"/>
              <a:t>Backend Development: The backend of the application will be powered by Django, a high-level Python web framework. Django will be used to handle data processing, user authentication, and business logic. The backend will also include a database to store information about buses, routes, seat availability, reservations, and user data.</a:t>
            </a:r>
          </a:p>
          <a:p>
            <a:endParaRPr lang="en-US" dirty="0"/>
          </a:p>
          <a:p>
            <a:endParaRPr lang="en-US" dirty="0"/>
          </a:p>
          <a:p>
            <a:endParaRPr lang="en-US" dirty="0"/>
          </a:p>
        </p:txBody>
      </p:sp>
    </p:spTree>
    <p:extLst>
      <p:ext uri="{BB962C8B-B14F-4D97-AF65-F5344CB8AC3E}">
        <p14:creationId xmlns:p14="http://schemas.microsoft.com/office/powerpoint/2010/main" xmlns=""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a:extLst>
              <a:ext uri="{FF2B5EF4-FFF2-40B4-BE49-F238E27FC236}">
                <a16:creationId xmlns:a16="http://schemas.microsoft.com/office/drawing/2014/main" xmlns="" id="{B1119A87-593B-3F3D-5099-ECB5A963A131}"/>
              </a:ext>
            </a:extLst>
          </p:cNvPr>
          <p:cNvSpPr txBox="1"/>
          <p:nvPr/>
        </p:nvSpPr>
        <p:spPr>
          <a:xfrm>
            <a:off x="200025" y="821531"/>
            <a:ext cx="8651081" cy="3569130"/>
          </a:xfrm>
          <a:prstGeom prst="rect">
            <a:avLst/>
          </a:prstGeom>
          <a:noFill/>
        </p:spPr>
        <p:txBody>
          <a:bodyPr wrap="square" rtlCol="0">
            <a:spAutoFit/>
          </a:bodyPr>
          <a:lstStyle/>
          <a:p>
            <a:r>
              <a:rPr lang="en-US"/>
              <a:t>1. User Interface (UI): The user interface will be designed to be intuitive and user-friendly. Passengers will be able to search for buses by entering their desired route and date. The system will display a list of available buses along with their schedules and seat availability. Passengers can then select their preferred bus and seats, and proceed to make a reservation.</a:t>
            </a:r>
          </a:p>
          <a:p>
            <a:endParaRPr lang="en-US"/>
          </a:p>
          <a:p>
            <a:r>
              <a:rPr lang="en-US"/>
              <a:t>2. Admin Interface: The admin interface will allow bus operators to manage buses, routes, and reservations. Bus operators will be able to add new buses, define routes, set schedules, and manage seat availability. They will also be able to view and manage reservations, including modifying or canceling existing bookings.</a:t>
            </a:r>
          </a:p>
          <a:p>
            <a:endParaRPr lang="en-US"/>
          </a:p>
          <a:p>
            <a:r>
              <a:rPr lang="en-US"/>
              <a:t>3. User Authentication: The system will include user authentication to ensure that only authorized users can access certain features, such as making reservations or managing buses. Users will be required to sign up and log in to access these features.</a:t>
            </a:r>
          </a:p>
          <a:p>
            <a:endParaRPr lang="en-US"/>
          </a:p>
          <a:p>
            <a:r>
              <a:rPr lang="en-US"/>
              <a:t>4. Real-time Seat Availability: The system will track seat availability in real-time to prevent overbooking. When a passenger selects a seat, the system will update the seat availability status immediately to ensure that seats are not double-booked.</a:t>
            </a:r>
            <a:endParaRPr lang="en-IN" dirty="0"/>
          </a:p>
        </p:txBody>
      </p:sp>
    </p:spTree>
    <p:extLst>
      <p:ext uri="{BB962C8B-B14F-4D97-AF65-F5344CB8AC3E}">
        <p14:creationId xmlns:p14="http://schemas.microsoft.com/office/powerpoint/2010/main" xmlns=""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xmlns=""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xmlns=""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a:extLst>
              <a:ext uri="{FF2B5EF4-FFF2-40B4-BE49-F238E27FC236}">
                <a16:creationId xmlns:a16="http://schemas.microsoft.com/office/drawing/2014/main" xmlns="" id="{76117389-FCD0-2A62-EF8B-73E741AD0B4A}"/>
              </a:ext>
            </a:extLst>
          </p:cNvPr>
          <p:cNvSpPr txBox="1"/>
          <p:nvPr/>
        </p:nvSpPr>
        <p:spPr>
          <a:xfrm>
            <a:off x="250031" y="692944"/>
            <a:ext cx="8225102" cy="3764753"/>
          </a:xfrm>
          <a:prstGeom prst="rect">
            <a:avLst/>
          </a:prstGeom>
          <a:noFill/>
        </p:spPr>
        <p:txBody>
          <a:bodyPr wrap="square" rtlCol="0">
            <a:spAutoFit/>
          </a:bodyPr>
          <a:lstStyle/>
          <a:p>
            <a:r>
              <a:rPr lang="en-US"/>
              <a:t>5. Payment Integration: The system will integrate with payment gateways to allow passengers to make secure online payments for their reservations. Passengers will be able to pay using credit/debit cards, net banking, or other online payment methods.</a:t>
            </a:r>
          </a:p>
          <a:p>
            <a:endParaRPr lang="en-US"/>
          </a:p>
          <a:p>
            <a:r>
              <a:rPr lang="en-US"/>
              <a:t>6. Booking History: Passengers will have access to their booking history, which will show details of their past reservations. They will also be able to manage their reservations, including modifying or canceling existing bookings.</a:t>
            </a:r>
          </a:p>
          <a:p>
            <a:endParaRPr lang="en-US"/>
          </a:p>
          <a:p>
            <a:r>
              <a:rPr lang="en-US"/>
              <a:t>7. Scalability and Performance: The system will be designed to be scalable and performant, capable of handling a large number of users and transactions simultaneously. It will be optimized for speed and efficiency to provide a seamless booking experience for passengers.</a:t>
            </a:r>
          </a:p>
          <a:p>
            <a:endParaRPr lang="en-US"/>
          </a:p>
          <a:p>
            <a:r>
              <a:rPr lang="en-US"/>
              <a:t>Conclusion:</a:t>
            </a:r>
          </a:p>
          <a:p>
            <a:r>
              <a:rPr lang="en-US"/>
              <a:t>The proposed solution aims to create a comprehensive bus reservation system using Python and Django. By providing a user-friendly interface for passengers and an efficient management interface for bus operators, the system will enhance the booking experience for passengers and improve the operational efficiency of bus operators.</a:t>
            </a:r>
            <a:endParaRPr lang="en-IN" dirty="0"/>
          </a:p>
        </p:txBody>
      </p:sp>
    </p:spTree>
    <p:extLst>
      <p:ext uri="{BB962C8B-B14F-4D97-AF65-F5344CB8AC3E}">
        <p14:creationId xmlns:p14="http://schemas.microsoft.com/office/powerpoint/2010/main" xmlns=""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xmlns=""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xmlns=""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TotalTime>
  <Words>1472</Words>
  <Application>Microsoft Office PowerPoint</Application>
  <PresentationFormat>On-screen Show (16:9)</PresentationFormat>
  <Paragraphs>83</Paragraphs>
  <Slides>16</Slides>
  <Notes>11</Notes>
  <HiddenSlides>0</HiddenSlides>
  <MMClips>0</MMClips>
  <ScaleCrop>false</ScaleCrop>
  <HeadingPairs>
    <vt:vector size="6" baseType="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18" baseType="lpstr">
      <vt:lpstr>Simple Light</vt:lpstr>
      <vt:lpstr>Slide 1</vt:lpstr>
      <vt:lpstr>Slide 2</vt:lpstr>
      <vt:lpstr>Abstract</vt:lpstr>
      <vt:lpstr>Problem Statement</vt:lpstr>
      <vt:lpstr>Project Overview</vt:lpstr>
      <vt:lpstr>Proposed Solution</vt:lpstr>
      <vt:lpstr>Slide 7</vt:lpstr>
      <vt:lpstr>Slide 8</vt:lpstr>
      <vt:lpstr>Technology Used</vt:lpstr>
      <vt:lpstr>Modelling &amp; Results</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Student</cp:lastModifiedBy>
  <cp:revision>9</cp:revision>
  <dcterms:modified xsi:type="dcterms:W3CDTF">2024-04-08T09:03:59Z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